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2" r:id="rId3"/>
    <p:sldId id="266" r:id="rId4"/>
    <p:sldId id="263" r:id="rId5"/>
    <p:sldId id="257" r:id="rId6"/>
    <p:sldId id="258" r:id="rId7"/>
    <p:sldId id="260" r:id="rId8"/>
    <p:sldId id="261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481"/>
    <a:srgbClr val="FCF682"/>
    <a:srgbClr val="25941C"/>
    <a:srgbClr val="6D9F69"/>
    <a:srgbClr val="67A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9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07311-357C-80EE-3B4D-6CA9ECFF4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D22DB-171C-5C71-94DC-E97CAC8F2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25618-A24E-A9C4-3959-168172FEE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A6EBD-EC94-874A-1829-C747B4E1E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281C4-D048-997C-03BE-3ACACDF1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7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BEEA-3502-4AED-9026-0A4FF013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47CB9-C0A0-143B-2290-E7C0A0C5C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6FD6F-545B-35C5-9D3E-5C11BB7D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51033-FFCD-28E8-71EA-3B5B3589B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3FC50-69EC-3FBC-9CA2-2F217DA75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77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680B75-82DE-8C3C-5AA9-ABE72A8BC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A53782-F8D1-EF1D-DAFE-E75F0F6C1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D4BCD-8D01-0ADC-3BCC-BED59F60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65B2A-6540-13B7-3AF5-F6948A1B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18376-3AED-7F1F-94B8-7C420D10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07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292B-98A2-62E7-FF7A-53130C76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1C4BA-D516-080B-1F9D-DDCFB85BA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C3A6E-FEA4-C557-613D-6967F15D0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58D78-17E4-3789-9E69-E0513930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A374B-C4A0-BCA6-5D1E-64949103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5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8CED-D426-BAD8-4DFF-A4E852F52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5D44B-580A-433D-71E4-1FACB0AA6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CBE83-7328-090E-B5D4-A2C4C0108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886F4-B0A1-81C0-6AEA-819AC1E54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26FFE-17D8-FCD7-4DEE-F3DDF488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2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0DE11-0FA8-BC67-FE61-A5A5E6C0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A690F-0AD6-448C-D996-50ADF5B37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CA278-A827-1E16-C7BD-84F79250E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5C349-B7B3-1D4C-00E5-94415446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3CB45-7183-EBAA-4BDC-B49BBDCD3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7972C-DE0F-EE64-F4B8-72FF7B225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5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7AB8-14C0-5745-9703-5308D2937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2C685-8E2F-C38F-3792-D6DFA2548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EDE13-1165-97E5-DF12-D353AF3D7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47B942-5F0B-9E4A-16C2-72B83654C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7A9951-E4DA-B580-21FD-81F4B505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1474F4-71DC-4B61-D290-B79DF472A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439E2-C804-BF27-5479-947A47C4E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F06BD5-E908-D474-6E26-B51BA2229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00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938EB-E1EF-EE8C-5458-8965C5FE7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C346E2-A3A9-9A94-BC75-CDEBDE6A2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461E7-B942-7B9A-4C92-4E790732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99168-C38E-D6B9-AF62-F7B905DF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20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96BB27-DE7B-4664-8136-BA0F9B103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4C087-92B6-4270-5A8C-D911BC7F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0033A-9728-EA85-6E1D-2EEF373E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2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8D8B9-8E63-3262-B079-A761788E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8EA5B-9D79-7777-F807-1DB78E1DE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0856C-97E9-967B-D96A-599B62E37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6DEA3-25D4-36D3-D328-FF09877D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354DC-8250-1849-1F62-3B5F3630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DF7F4-B787-4F63-3759-EAD907807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3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BFBC-028C-1F06-9260-2ED1D0D9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1471B5-A2FF-6555-3011-37C4327546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07E8F-EF79-462B-EBBE-D027513A7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903B9-2F5A-F636-64AE-F26231688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BC473-45BC-AB12-71F4-3558AD836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63FFB-2C6C-C7C8-6C9C-610E5CA0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5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A2BC8-2248-1A44-2A1A-657CA27A3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205E3-D65C-4C7B-1A31-1F36C42F9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88A43-89A4-BF14-8CA7-5DC53A2B69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8A445-E91F-4F3C-B20C-70961679268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DADF5-2D70-B387-035F-74D722018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CE4E3-C7C3-0D2A-8FA2-DE99C4A7E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2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47E463-91D8-C357-926F-A659D91DF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" y="0"/>
            <a:ext cx="969798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F6448-3F15-2E6B-E730-8B2BB5BF4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46" t="12247" r="24070" b="15859"/>
          <a:stretch/>
        </p:blipFill>
        <p:spPr>
          <a:xfrm>
            <a:off x="265271" y="153865"/>
            <a:ext cx="2536580" cy="1975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26E5B-0EAF-7AD7-E865-9690CC31190D}"/>
              </a:ext>
            </a:extLst>
          </p:cNvPr>
          <p:cNvSpPr txBox="1"/>
          <p:nvPr/>
        </p:nvSpPr>
        <p:spPr>
          <a:xfrm>
            <a:off x="7381143" y="1565031"/>
            <a:ext cx="1472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 Amistad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1EFEA-33EB-679E-17FB-364DB0EDB04A}"/>
              </a:ext>
            </a:extLst>
          </p:cNvPr>
          <p:cNvSpPr txBox="1"/>
          <p:nvPr/>
        </p:nvSpPr>
        <p:spPr>
          <a:xfrm>
            <a:off x="3607044" y="2857451"/>
            <a:ext cx="1790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Terraba-Sierpe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F4AB49-42C7-F7A6-91DD-79BF498E1CB8}"/>
              </a:ext>
            </a:extLst>
          </p:cNvPr>
          <p:cNvCxnSpPr>
            <a:cxnSpLocks/>
          </p:cNvCxnSpPr>
          <p:nvPr/>
        </p:nvCxnSpPr>
        <p:spPr>
          <a:xfrm flipH="1">
            <a:off x="3310304" y="3094892"/>
            <a:ext cx="492369" cy="2681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0B2E90-9CCF-B81F-45B4-0D7BB0CF5142}"/>
              </a:ext>
            </a:extLst>
          </p:cNvPr>
          <p:cNvCxnSpPr>
            <a:cxnSpLocks/>
          </p:cNvCxnSpPr>
          <p:nvPr/>
        </p:nvCxnSpPr>
        <p:spPr>
          <a:xfrm flipH="1">
            <a:off x="4141177" y="3138854"/>
            <a:ext cx="136281" cy="5407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1B2DAA-6D3F-D05A-74B0-5430CC1F810C}"/>
              </a:ext>
            </a:extLst>
          </p:cNvPr>
          <p:cNvSpPr txBox="1"/>
          <p:nvPr/>
        </p:nvSpPr>
        <p:spPr>
          <a:xfrm>
            <a:off x="5240286" y="6385388"/>
            <a:ext cx="887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Osa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F37520-506E-0EA5-16BA-2D2AE3E751EC}"/>
              </a:ext>
            </a:extLst>
          </p:cNvPr>
          <p:cNvCxnSpPr>
            <a:cxnSpLocks/>
          </p:cNvCxnSpPr>
          <p:nvPr/>
        </p:nvCxnSpPr>
        <p:spPr>
          <a:xfrm>
            <a:off x="4677508" y="6479931"/>
            <a:ext cx="773723" cy="747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E1D7A6-D8E3-1490-84C8-6E77577E91FC}"/>
              </a:ext>
            </a:extLst>
          </p:cNvPr>
          <p:cNvSpPr txBox="1"/>
          <p:nvPr/>
        </p:nvSpPr>
        <p:spPr>
          <a:xfrm>
            <a:off x="2456718" y="6310654"/>
            <a:ext cx="1150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Pejeperro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B0D1F7-9370-AAB6-EFBE-C3FC750C2B98}"/>
              </a:ext>
            </a:extLst>
          </p:cNvPr>
          <p:cNvCxnSpPr>
            <a:cxnSpLocks/>
          </p:cNvCxnSpPr>
          <p:nvPr/>
        </p:nvCxnSpPr>
        <p:spPr>
          <a:xfrm flipV="1">
            <a:off x="3503735" y="6479931"/>
            <a:ext cx="773723" cy="329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3371F8-0D94-E9C3-7EAB-53CA640DF967}"/>
              </a:ext>
            </a:extLst>
          </p:cNvPr>
          <p:cNvCxnSpPr>
            <a:cxnSpLocks/>
          </p:cNvCxnSpPr>
          <p:nvPr/>
        </p:nvCxnSpPr>
        <p:spPr>
          <a:xfrm flipV="1">
            <a:off x="4746346" y="4644788"/>
            <a:ext cx="102647" cy="30576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A773D1-F14C-4674-7EF1-2B6524435E10}"/>
              </a:ext>
            </a:extLst>
          </p:cNvPr>
          <p:cNvSpPr txBox="1"/>
          <p:nvPr/>
        </p:nvSpPr>
        <p:spPr>
          <a:xfrm>
            <a:off x="5741376" y="4722178"/>
            <a:ext cx="773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Golfito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A1A8D7-F64F-21D8-99B4-A3713818A952}"/>
              </a:ext>
            </a:extLst>
          </p:cNvPr>
          <p:cNvSpPr txBox="1"/>
          <p:nvPr/>
        </p:nvSpPr>
        <p:spPr>
          <a:xfrm>
            <a:off x="4273830" y="4891455"/>
            <a:ext cx="115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Piedras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Blancas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BD952D-9DB4-D243-FD93-58BD7BA0D1E0}"/>
              </a:ext>
            </a:extLst>
          </p:cNvPr>
          <p:cNvSpPr txBox="1"/>
          <p:nvPr/>
        </p:nvSpPr>
        <p:spPr>
          <a:xfrm>
            <a:off x="2586371" y="5553203"/>
            <a:ext cx="1371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Corcovado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CE2FC5-3333-39EE-8A72-8C01AF1FF1D7}"/>
              </a:ext>
            </a:extLst>
          </p:cNvPr>
          <p:cNvSpPr txBox="1"/>
          <p:nvPr/>
        </p:nvSpPr>
        <p:spPr>
          <a:xfrm>
            <a:off x="882751" y="3706875"/>
            <a:ext cx="1611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Golfo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Dulce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Forest Reserve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F58E3DD-6B83-E0D9-6923-74690A2982CB}"/>
              </a:ext>
            </a:extLst>
          </p:cNvPr>
          <p:cNvCxnSpPr>
            <a:cxnSpLocks/>
          </p:cNvCxnSpPr>
          <p:nvPr/>
        </p:nvCxnSpPr>
        <p:spPr>
          <a:xfrm flipH="1" flipV="1">
            <a:off x="2169994" y="4264356"/>
            <a:ext cx="861887" cy="3261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62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FE693D-3071-213D-D5C0-0D43BA9E7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23" y="0"/>
            <a:ext cx="2286000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72D2E0-7EDF-9255-8433-225FD1246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3" y="2286001"/>
            <a:ext cx="2286000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F99D24-9E0C-0A5D-618F-AE9BCDEF2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3" y="0"/>
            <a:ext cx="2286000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15EB86-9875-049D-FC18-B74E538DE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023" y="0"/>
            <a:ext cx="228600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5632A4-B907-0CEE-40D7-C21313BC4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23" y="2286000"/>
            <a:ext cx="2286000" cy="228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D1ACDB-9B98-9376-94F0-95CF080A4E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3" y="4571999"/>
            <a:ext cx="2286000" cy="228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DB2CAF-3CB8-E573-0961-4BDD682ADD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23" y="45720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50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49794-9EFE-B71D-FE62-3C83CB96A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9798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F6448-3F15-2E6B-E730-8B2BB5BF4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46" t="12247" r="24070" b="15859"/>
          <a:stretch/>
        </p:blipFill>
        <p:spPr>
          <a:xfrm>
            <a:off x="265271" y="153865"/>
            <a:ext cx="2536580" cy="1975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26E5B-0EAF-7AD7-E865-9690CC31190D}"/>
              </a:ext>
            </a:extLst>
          </p:cNvPr>
          <p:cNvSpPr txBox="1"/>
          <p:nvPr/>
        </p:nvSpPr>
        <p:spPr>
          <a:xfrm>
            <a:off x="7381143" y="1565031"/>
            <a:ext cx="1472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 Amistad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1EFEA-33EB-679E-17FB-364DB0EDB04A}"/>
              </a:ext>
            </a:extLst>
          </p:cNvPr>
          <p:cNvSpPr txBox="1"/>
          <p:nvPr/>
        </p:nvSpPr>
        <p:spPr>
          <a:xfrm>
            <a:off x="3416614" y="2590783"/>
            <a:ext cx="1432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Terraba-Sierpe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F4AB49-42C7-F7A6-91DD-79BF498E1CB8}"/>
              </a:ext>
            </a:extLst>
          </p:cNvPr>
          <p:cNvCxnSpPr>
            <a:cxnSpLocks/>
          </p:cNvCxnSpPr>
          <p:nvPr/>
        </p:nvCxnSpPr>
        <p:spPr>
          <a:xfrm flipH="1">
            <a:off x="3310304" y="3094892"/>
            <a:ext cx="492369" cy="2681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0B2E90-9CCF-B81F-45B4-0D7BB0CF5142}"/>
              </a:ext>
            </a:extLst>
          </p:cNvPr>
          <p:cNvCxnSpPr>
            <a:cxnSpLocks/>
          </p:cNvCxnSpPr>
          <p:nvPr/>
        </p:nvCxnSpPr>
        <p:spPr>
          <a:xfrm flipH="1">
            <a:off x="4141177" y="3138854"/>
            <a:ext cx="136281" cy="5407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1B2DAA-6D3F-D05A-74B0-5430CC1F810C}"/>
              </a:ext>
            </a:extLst>
          </p:cNvPr>
          <p:cNvSpPr txBox="1"/>
          <p:nvPr/>
        </p:nvSpPr>
        <p:spPr>
          <a:xfrm>
            <a:off x="5240286" y="6385388"/>
            <a:ext cx="887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Osa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F37520-506E-0EA5-16BA-2D2AE3E751EC}"/>
              </a:ext>
            </a:extLst>
          </p:cNvPr>
          <p:cNvCxnSpPr>
            <a:cxnSpLocks/>
          </p:cNvCxnSpPr>
          <p:nvPr/>
        </p:nvCxnSpPr>
        <p:spPr>
          <a:xfrm>
            <a:off x="4677508" y="6479931"/>
            <a:ext cx="773723" cy="747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E1D7A6-D8E3-1490-84C8-6E77577E91FC}"/>
              </a:ext>
            </a:extLst>
          </p:cNvPr>
          <p:cNvSpPr txBox="1"/>
          <p:nvPr/>
        </p:nvSpPr>
        <p:spPr>
          <a:xfrm>
            <a:off x="2456718" y="6310654"/>
            <a:ext cx="1150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Pejeperro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B0D1F7-9370-AAB6-EFBE-C3FC750C2B98}"/>
              </a:ext>
            </a:extLst>
          </p:cNvPr>
          <p:cNvCxnSpPr>
            <a:cxnSpLocks/>
          </p:cNvCxnSpPr>
          <p:nvPr/>
        </p:nvCxnSpPr>
        <p:spPr>
          <a:xfrm flipV="1">
            <a:off x="3503735" y="6479931"/>
            <a:ext cx="773723" cy="329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3371F8-0D94-E9C3-7EAB-53CA640DF967}"/>
              </a:ext>
            </a:extLst>
          </p:cNvPr>
          <p:cNvCxnSpPr>
            <a:cxnSpLocks/>
          </p:cNvCxnSpPr>
          <p:nvPr/>
        </p:nvCxnSpPr>
        <p:spPr>
          <a:xfrm flipV="1">
            <a:off x="4746346" y="4644788"/>
            <a:ext cx="102647" cy="30576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A773D1-F14C-4674-7EF1-2B6524435E10}"/>
              </a:ext>
            </a:extLst>
          </p:cNvPr>
          <p:cNvSpPr txBox="1"/>
          <p:nvPr/>
        </p:nvSpPr>
        <p:spPr>
          <a:xfrm>
            <a:off x="5937808" y="4367149"/>
            <a:ext cx="773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Golfito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A1A8D7-F64F-21D8-99B4-A3713818A952}"/>
              </a:ext>
            </a:extLst>
          </p:cNvPr>
          <p:cNvSpPr txBox="1"/>
          <p:nvPr/>
        </p:nvSpPr>
        <p:spPr>
          <a:xfrm>
            <a:off x="4273830" y="4891455"/>
            <a:ext cx="115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Piedras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Blancas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BD952D-9DB4-D243-FD93-58BD7BA0D1E0}"/>
              </a:ext>
            </a:extLst>
          </p:cNvPr>
          <p:cNvSpPr txBox="1"/>
          <p:nvPr/>
        </p:nvSpPr>
        <p:spPr>
          <a:xfrm>
            <a:off x="2346141" y="5328900"/>
            <a:ext cx="1371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Corcovado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CE2FC5-3333-39EE-8A72-8C01AF1FF1D7}"/>
              </a:ext>
            </a:extLst>
          </p:cNvPr>
          <p:cNvSpPr txBox="1"/>
          <p:nvPr/>
        </p:nvSpPr>
        <p:spPr>
          <a:xfrm>
            <a:off x="882751" y="3706875"/>
            <a:ext cx="1611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Golfo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Dulce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Forest Reserve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F58E3DD-6B83-E0D9-6923-74690A2982CB}"/>
              </a:ext>
            </a:extLst>
          </p:cNvPr>
          <p:cNvCxnSpPr>
            <a:cxnSpLocks/>
          </p:cNvCxnSpPr>
          <p:nvPr/>
        </p:nvCxnSpPr>
        <p:spPr>
          <a:xfrm flipH="1" flipV="1">
            <a:off x="2169994" y="4264356"/>
            <a:ext cx="861887" cy="3261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C4454B-B313-699D-F511-38F837BCF42A}"/>
              </a:ext>
            </a:extLst>
          </p:cNvPr>
          <p:cNvCxnSpPr>
            <a:cxnSpLocks/>
          </p:cNvCxnSpPr>
          <p:nvPr/>
        </p:nvCxnSpPr>
        <p:spPr>
          <a:xfrm flipH="1">
            <a:off x="5515708" y="4577293"/>
            <a:ext cx="492369" cy="2681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159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24D9D32-AA3B-2E9F-86C0-9383EE022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8"/>
          <a:stretch/>
        </p:blipFill>
        <p:spPr>
          <a:xfrm>
            <a:off x="5907575" y="575895"/>
            <a:ext cx="462408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507485-A783-EC4C-E8CB-989FA23D90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4"/>
          <a:stretch/>
        </p:blipFill>
        <p:spPr>
          <a:xfrm>
            <a:off x="1265637" y="575895"/>
            <a:ext cx="4630034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5DEFBDA-EFC8-2B1E-1B4C-50190FDEA3FE}"/>
              </a:ext>
            </a:extLst>
          </p:cNvPr>
          <p:cNvGrpSpPr/>
          <p:nvPr/>
        </p:nvGrpSpPr>
        <p:grpSpPr>
          <a:xfrm>
            <a:off x="9305971" y="642712"/>
            <a:ext cx="1163481" cy="906066"/>
            <a:chOff x="1271988" y="747345"/>
            <a:chExt cx="1163481" cy="9060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EF6448-3F15-2E6B-E730-8B2BB5BF4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546" t="12247" r="24070" b="15859"/>
            <a:stretch/>
          </p:blipFill>
          <p:spPr>
            <a:xfrm>
              <a:off x="1271988" y="747345"/>
              <a:ext cx="1163481" cy="9060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5525FC-6FD4-8BFF-112B-50F464EABC63}"/>
                </a:ext>
              </a:extLst>
            </p:cNvPr>
            <p:cNvSpPr/>
            <p:nvPr/>
          </p:nvSpPr>
          <p:spPr>
            <a:xfrm>
              <a:off x="1850780" y="1406768"/>
              <a:ext cx="202224" cy="1934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0E645DA-E31E-4E88-516B-E4017AF4EC4C}"/>
              </a:ext>
            </a:extLst>
          </p:cNvPr>
          <p:cNvSpPr txBox="1"/>
          <p:nvPr/>
        </p:nvSpPr>
        <p:spPr>
          <a:xfrm>
            <a:off x="1269606" y="580923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2B02B3-746B-FDFE-B20D-19E3E2ABED4D}"/>
              </a:ext>
            </a:extLst>
          </p:cNvPr>
          <p:cNvSpPr txBox="1"/>
          <p:nvPr/>
        </p:nvSpPr>
        <p:spPr>
          <a:xfrm>
            <a:off x="5907575" y="578646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399083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F6454-F76C-3CC9-DE30-EA2B12511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7" t="8052" r="3077" b="4568"/>
          <a:stretch/>
        </p:blipFill>
        <p:spPr>
          <a:xfrm>
            <a:off x="1378217" y="527587"/>
            <a:ext cx="3857600" cy="32839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A1AF04-991C-8936-C754-2754AF50F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2" t="3607" b="6609"/>
          <a:stretch/>
        </p:blipFill>
        <p:spPr>
          <a:xfrm>
            <a:off x="5279780" y="527587"/>
            <a:ext cx="5086349" cy="32839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A54E62-FB5F-5375-C30F-18DF18F77AE6}"/>
              </a:ext>
            </a:extLst>
          </p:cNvPr>
          <p:cNvSpPr txBox="1"/>
          <p:nvPr/>
        </p:nvSpPr>
        <p:spPr>
          <a:xfrm>
            <a:off x="1389189" y="527587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0EAF3-984B-67D9-DA9E-46B3544A0439}"/>
              </a:ext>
            </a:extLst>
          </p:cNvPr>
          <p:cNvSpPr txBox="1"/>
          <p:nvPr/>
        </p:nvSpPr>
        <p:spPr>
          <a:xfrm>
            <a:off x="5279780" y="531931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096192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46DA29-3819-E89C-0AEF-3DD091FBCE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8"/>
          <a:stretch/>
        </p:blipFill>
        <p:spPr>
          <a:xfrm>
            <a:off x="4215910" y="39564"/>
            <a:ext cx="4124475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416377-63E4-3686-8D3A-3994C2D021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8"/>
          <a:stretch/>
        </p:blipFill>
        <p:spPr>
          <a:xfrm>
            <a:off x="39564" y="39564"/>
            <a:ext cx="4124475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787C49-0EEC-759B-B634-42B0E349E7FE}"/>
              </a:ext>
            </a:extLst>
          </p:cNvPr>
          <p:cNvSpPr txBox="1"/>
          <p:nvPr/>
        </p:nvSpPr>
        <p:spPr>
          <a:xfrm>
            <a:off x="39564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90E25-F37A-F5AF-CCFD-DDDED5E46F2D}"/>
              </a:ext>
            </a:extLst>
          </p:cNvPr>
          <p:cNvSpPr txBox="1"/>
          <p:nvPr/>
        </p:nvSpPr>
        <p:spPr>
          <a:xfrm>
            <a:off x="4215910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54289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D8DBA4-595A-6F4E-D0E3-8AD65BAC1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3" r="2482"/>
          <a:stretch/>
        </p:blipFill>
        <p:spPr>
          <a:xfrm>
            <a:off x="39564" y="39564"/>
            <a:ext cx="40005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229B27-75FA-D5D1-02F7-828283AD3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r="2312"/>
          <a:stretch/>
        </p:blipFill>
        <p:spPr>
          <a:xfrm>
            <a:off x="4091353" y="39564"/>
            <a:ext cx="40005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21F334-3355-A256-D184-AF1C00AAFB49}"/>
              </a:ext>
            </a:extLst>
          </p:cNvPr>
          <p:cNvSpPr txBox="1"/>
          <p:nvPr/>
        </p:nvSpPr>
        <p:spPr>
          <a:xfrm>
            <a:off x="39564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FB1E1-F44D-DC9B-5D33-EE6E7884CE1B}"/>
              </a:ext>
            </a:extLst>
          </p:cNvPr>
          <p:cNvSpPr txBox="1"/>
          <p:nvPr/>
        </p:nvSpPr>
        <p:spPr>
          <a:xfrm>
            <a:off x="4091353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356873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FD670A1-51B7-2932-7AF3-9AED8FF4C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63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3767A1-12B0-E6C4-4DEB-E4B8D31D4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31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FCB36-2BA8-8F8B-F0EB-77B8AA6027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1318279" y="2879478"/>
            <a:ext cx="320068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C7525E-1580-DA5D-54C8-452DE65C78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4585047" y="2879478"/>
            <a:ext cx="320068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9574E-E0E7-11FF-2779-6D81AD3DD357}"/>
              </a:ext>
            </a:extLst>
          </p:cNvPr>
          <p:cNvSpPr txBox="1"/>
          <p:nvPr/>
        </p:nvSpPr>
        <p:spPr>
          <a:xfrm>
            <a:off x="1318563" y="65940"/>
            <a:ext cx="479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ECE16A-A294-523A-6405-CC18A38E43C3}"/>
              </a:ext>
            </a:extLst>
          </p:cNvPr>
          <p:cNvSpPr txBox="1"/>
          <p:nvPr/>
        </p:nvSpPr>
        <p:spPr>
          <a:xfrm>
            <a:off x="4584906" y="65940"/>
            <a:ext cx="479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31615-A4D5-4A8B-EEC8-BA7D32165FDD}"/>
              </a:ext>
            </a:extLst>
          </p:cNvPr>
          <p:cNvSpPr txBox="1"/>
          <p:nvPr/>
        </p:nvSpPr>
        <p:spPr>
          <a:xfrm>
            <a:off x="1318563" y="2879478"/>
            <a:ext cx="479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F2817-CC9E-067A-5240-AC77BFD32B9F}"/>
              </a:ext>
            </a:extLst>
          </p:cNvPr>
          <p:cNvSpPr txBox="1"/>
          <p:nvPr/>
        </p:nvSpPr>
        <p:spPr>
          <a:xfrm>
            <a:off x="4584905" y="2879478"/>
            <a:ext cx="479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337176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B6C3836-60A3-5C0B-7843-068ED8EEE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8"/>
          <a:stretch/>
        </p:blipFill>
        <p:spPr>
          <a:xfrm>
            <a:off x="4584905" y="2879478"/>
            <a:ext cx="3200826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20CE53-0AA3-D651-9FB9-F90D5B5C7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1318279" y="2879478"/>
            <a:ext cx="320068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455C44-3898-A920-D9EE-FFB982601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31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E8FF49-C2CA-450B-9E81-EBD0973A6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79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9574E-E0E7-11FF-2779-6D81AD3DD357}"/>
              </a:ext>
            </a:extLst>
          </p:cNvPr>
          <p:cNvSpPr txBox="1"/>
          <p:nvPr/>
        </p:nvSpPr>
        <p:spPr>
          <a:xfrm>
            <a:off x="1318563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ECE16A-A294-523A-6405-CC18A38E43C3}"/>
              </a:ext>
            </a:extLst>
          </p:cNvPr>
          <p:cNvSpPr txBox="1"/>
          <p:nvPr/>
        </p:nvSpPr>
        <p:spPr>
          <a:xfrm>
            <a:off x="4584906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31615-A4D5-4A8B-EEC8-BA7D32165FDD}"/>
              </a:ext>
            </a:extLst>
          </p:cNvPr>
          <p:cNvSpPr txBox="1"/>
          <p:nvPr/>
        </p:nvSpPr>
        <p:spPr>
          <a:xfrm>
            <a:off x="1318563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F2817-CC9E-067A-5240-AC77BFD32B9F}"/>
              </a:ext>
            </a:extLst>
          </p:cNvPr>
          <p:cNvSpPr txBox="1"/>
          <p:nvPr/>
        </p:nvSpPr>
        <p:spPr>
          <a:xfrm>
            <a:off x="4584905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581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4A95DF-DC0B-1735-773B-6D25569E1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0"/>
            <a:ext cx="9697986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34EAFD-AA22-EAA1-8807-2B61BAF9459C}"/>
              </a:ext>
            </a:extLst>
          </p:cNvPr>
          <p:cNvSpPr/>
          <p:nvPr/>
        </p:nvSpPr>
        <p:spPr>
          <a:xfrm>
            <a:off x="8207829" y="3135086"/>
            <a:ext cx="359228" cy="293914"/>
          </a:xfrm>
          <a:prstGeom prst="rect">
            <a:avLst/>
          </a:prstGeom>
          <a:solidFill>
            <a:srgbClr val="2594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8CC66C-7620-4D25-F6D4-5AC4DAD9E449}"/>
              </a:ext>
            </a:extLst>
          </p:cNvPr>
          <p:cNvSpPr/>
          <p:nvPr/>
        </p:nvSpPr>
        <p:spPr>
          <a:xfrm>
            <a:off x="8207829" y="3494315"/>
            <a:ext cx="359228" cy="293914"/>
          </a:xfrm>
          <a:prstGeom prst="rect">
            <a:avLst/>
          </a:prstGeom>
          <a:solidFill>
            <a:srgbClr val="FDF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5E00F6-2539-C58B-3FB7-81C1DE544C75}"/>
              </a:ext>
            </a:extLst>
          </p:cNvPr>
          <p:cNvSpPr/>
          <p:nvPr/>
        </p:nvSpPr>
        <p:spPr>
          <a:xfrm>
            <a:off x="8207829" y="3853544"/>
            <a:ext cx="359228" cy="2939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1619A9D5-57BE-DC66-C244-1EC68977083C}"/>
              </a:ext>
            </a:extLst>
          </p:cNvPr>
          <p:cNvSpPr/>
          <p:nvPr/>
        </p:nvSpPr>
        <p:spPr>
          <a:xfrm>
            <a:off x="8318863" y="4283526"/>
            <a:ext cx="137160" cy="13716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02E303-A3C7-EE42-4D34-367C933C72B0}"/>
              </a:ext>
            </a:extLst>
          </p:cNvPr>
          <p:cNvSpPr txBox="1"/>
          <p:nvPr/>
        </p:nvSpPr>
        <p:spPr>
          <a:xfrm>
            <a:off x="8605156" y="3124200"/>
            <a:ext cx="14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Protected area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FBF491-E350-5D66-5455-FDFC8FABBE17}"/>
              </a:ext>
            </a:extLst>
          </p:cNvPr>
          <p:cNvSpPr txBox="1"/>
          <p:nvPr/>
        </p:nvSpPr>
        <p:spPr>
          <a:xfrm>
            <a:off x="8605156" y="3480452"/>
            <a:ext cx="14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SINAC BC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7D063-455D-8EDF-AE3B-544FED1A2F1B}"/>
              </a:ext>
            </a:extLst>
          </p:cNvPr>
          <p:cNvSpPr txBox="1"/>
          <p:nvPr/>
        </p:nvSpPr>
        <p:spPr>
          <a:xfrm>
            <a:off x="8605156" y="3853544"/>
            <a:ext cx="14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Least cost path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A39834-62D6-7BB6-EDDD-37CDBC493590}"/>
              </a:ext>
            </a:extLst>
          </p:cNvPr>
          <p:cNvSpPr txBox="1"/>
          <p:nvPr/>
        </p:nvSpPr>
        <p:spPr>
          <a:xfrm>
            <a:off x="8605156" y="4198217"/>
            <a:ext cx="145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127076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66</Words>
  <Application>Microsoft Office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McCullough</dc:creator>
  <cp:lastModifiedBy>Ian McCullough</cp:lastModifiedBy>
  <cp:revision>30</cp:revision>
  <dcterms:created xsi:type="dcterms:W3CDTF">2023-11-10T22:51:12Z</dcterms:created>
  <dcterms:modified xsi:type="dcterms:W3CDTF">2024-05-01T22:50:35Z</dcterms:modified>
</cp:coreProperties>
</file>